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5"/>
  </p:handoutMasterIdLst>
  <p:sldIdLst>
    <p:sldId id="266" r:id="rId2"/>
    <p:sldId id="265" r:id="rId3"/>
    <p:sldId id="267" r:id="rId4"/>
    <p:sldId id="268" r:id="rId5"/>
    <p:sldId id="269" r:id="rId6"/>
    <p:sldId id="261" r:id="rId7"/>
    <p:sldId id="270" r:id="rId8"/>
    <p:sldId id="277" r:id="rId9"/>
    <p:sldId id="278" r:id="rId10"/>
    <p:sldId id="279" r:id="rId11"/>
    <p:sldId id="280" r:id="rId12"/>
    <p:sldId id="281" r:id="rId13"/>
    <p:sldId id="291" r:id="rId14"/>
    <p:sldId id="282" r:id="rId15"/>
    <p:sldId id="285" r:id="rId16"/>
    <p:sldId id="286" r:id="rId17"/>
    <p:sldId id="272" r:id="rId18"/>
    <p:sldId id="273" r:id="rId19"/>
    <p:sldId id="274" r:id="rId20"/>
    <p:sldId id="283" r:id="rId21"/>
    <p:sldId id="275" r:id="rId22"/>
    <p:sldId id="284" r:id="rId23"/>
    <p:sldId id="276" r:id="rId24"/>
  </p:sldIdLst>
  <p:sldSz cx="243236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>
            <p14:sldId id="266"/>
            <p14:sldId id="265"/>
            <p14:sldId id="267"/>
            <p14:sldId id="268"/>
          </p14:sldIdLst>
        </p14:section>
        <p14:section name="Internal pages" id="{7441D39D-2AAE-4B9F-AA88-0EFA3D61CE2F}">
          <p14:sldIdLst>
            <p14:sldId id="269"/>
            <p14:sldId id="261"/>
            <p14:sldId id="270"/>
            <p14:sldId id="277"/>
            <p14:sldId id="278"/>
            <p14:sldId id="279"/>
            <p14:sldId id="280"/>
            <p14:sldId id="281"/>
            <p14:sldId id="291"/>
            <p14:sldId id="282"/>
            <p14:sldId id="285"/>
            <p14:sldId id="286"/>
            <p14:sldId id="272"/>
            <p14:sldId id="273"/>
            <p14:sldId id="274"/>
            <p14:sldId id="283"/>
            <p14:sldId id="275"/>
            <p14:sldId id="28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5C"/>
    <a:srgbClr val="FF5C55"/>
    <a:srgbClr val="18B8A6"/>
    <a:srgbClr val="1A53EA"/>
    <a:srgbClr val="FFCC02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538" y="1080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</p:sldLayoutIdLst>
  <p:timing>
    <p:tnLst>
      <p:par>
        <p:cTn id="1" dur="indefinite" restart="never" nodeType="tmRoot"/>
      </p:par>
    </p:tnLst>
  </p:timing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5018801" y="-1367071"/>
            <a:ext cx="24813132" cy="175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7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52" y="-2727073"/>
            <a:ext cx="18320657" cy="201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74" y="-989551"/>
            <a:ext cx="16420197" cy="181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74" y="-989551"/>
            <a:ext cx="16420197" cy="181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67" r="2546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that transforms </a:t>
            </a:r>
            <a:r>
              <a:rPr lang="en-US" dirty="0" smtClean="0"/>
              <a:t>economies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societies</a:t>
            </a:r>
            <a:r>
              <a:rPr lang="en-US" dirty="0">
                <a:solidFill>
                  <a:srgbClr val="18B8A6"/>
                </a:solidFill>
              </a:rPr>
              <a:t>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Musaper</a:t>
            </a:r>
            <a:r>
              <a:rPr lang="en-GB" dirty="0"/>
              <a:t> </a:t>
            </a:r>
            <a:r>
              <a:rPr lang="en-GB" dirty="0" err="1"/>
              <a:t>namust</a:t>
            </a:r>
            <a:r>
              <a:rPr lang="en-GB" dirty="0"/>
              <a:t> que ne </a:t>
            </a:r>
            <a:r>
              <a:rPr lang="en-GB" dirty="0" err="1"/>
              <a:t>doluptaque</a:t>
            </a:r>
            <a:r>
              <a:rPr lang="en-GB" dirty="0"/>
              <a:t> dis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b="1" dirty="0" err="1"/>
              <a:t>doluptat</a:t>
            </a:r>
            <a:r>
              <a:rPr lang="en-GB" dirty="0"/>
              <a:t> </a:t>
            </a:r>
            <a:r>
              <a:rPr lang="en-GB" dirty="0" err="1"/>
              <a:t>iuntem</a:t>
            </a:r>
            <a:r>
              <a:rPr lang="en-GB" dirty="0"/>
              <a:t> </a:t>
            </a:r>
            <a:r>
              <a:rPr lang="en-GB" dirty="0" err="1"/>
              <a:t>eosamusam</a:t>
            </a:r>
            <a:r>
              <a:rPr lang="en-GB" dirty="0"/>
              <a:t> </a:t>
            </a:r>
            <a:r>
              <a:rPr lang="en-GB" dirty="0" err="1"/>
              <a:t>volore</a:t>
            </a:r>
            <a:r>
              <a:rPr lang="en-GB" dirty="0"/>
              <a:t> </a:t>
            </a:r>
            <a:r>
              <a:rPr lang="en-GB" dirty="0" err="1"/>
              <a:t>peribus</a:t>
            </a:r>
            <a:r>
              <a:rPr lang="en-GB" dirty="0"/>
              <a:t>, </a:t>
            </a:r>
            <a:r>
              <a:rPr lang="en-GB" b="1" dirty="0" err="1"/>
              <a:t>sundia</a:t>
            </a:r>
            <a:r>
              <a:rPr lang="en-GB" dirty="0"/>
              <a:t> </a:t>
            </a:r>
            <a:r>
              <a:rPr lang="en-GB" dirty="0" err="1"/>
              <a:t>verit</a:t>
            </a:r>
            <a:r>
              <a:rPr lang="en-GB" dirty="0"/>
              <a:t> </a:t>
            </a:r>
            <a:r>
              <a:rPr lang="en-GB" dirty="0" err="1"/>
              <a:t>molorias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 smtClean="0"/>
              <a:t>molorit</a:t>
            </a:r>
            <a:r>
              <a:rPr lang="en-GB" dirty="0" smtClean="0"/>
              <a:t>.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pit</a:t>
            </a:r>
            <a:r>
              <a:rPr lang="en-GB" dirty="0" smtClean="0"/>
              <a:t> </a:t>
            </a:r>
            <a:r>
              <a:rPr lang="en-GB" dirty="0" err="1"/>
              <a:t>eosaectestis</a:t>
            </a:r>
            <a:r>
              <a:rPr lang="en-GB" dirty="0"/>
              <a:t> </a:t>
            </a:r>
            <a:r>
              <a:rPr lang="en-GB" dirty="0" err="1"/>
              <a:t>digenis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volores</a:t>
            </a:r>
            <a:r>
              <a:rPr lang="en-GB" dirty="0"/>
              <a:t> </a:t>
            </a:r>
            <a:r>
              <a:rPr lang="en-GB" b="1" dirty="0" err="1"/>
              <a:t>assequae</a:t>
            </a:r>
            <a:r>
              <a:rPr lang="en-GB" dirty="0"/>
              <a:t> </a:t>
            </a:r>
            <a:r>
              <a:rPr lang="en-GB" dirty="0" err="1"/>
              <a:t>omnim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,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quatemp</a:t>
            </a:r>
            <a:r>
              <a:rPr lang="en-GB" dirty="0"/>
              <a:t> </a:t>
            </a:r>
            <a:r>
              <a:rPr lang="en-GB" dirty="0" err="1" smtClean="0"/>
              <a:t>orendiciata</a:t>
            </a:r>
            <a:r>
              <a:rPr lang="en-GB" dirty="0"/>
              <a:t>.</a:t>
            </a: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6147">
            <a:off x="11232807" y="-1344327"/>
            <a:ext cx="15880140" cy="14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/>
          <a:stretch/>
        </p:blipFill>
        <p:spPr>
          <a:xfrm rot="2461843">
            <a:off x="12341378" y="8261042"/>
            <a:ext cx="15620182" cy="10909918"/>
          </a:xfrm>
          <a:prstGeom prst="rect">
            <a:avLst/>
          </a:prstGeom>
        </p:spPr>
      </p:pic>
      <p:sp>
        <p:nvSpPr>
          <p:cNvPr id="8" name="Content Placeholder 15"/>
          <p:cNvSpPr txBox="1">
            <a:spLocks/>
          </p:cNvSpPr>
          <p:nvPr/>
        </p:nvSpPr>
        <p:spPr>
          <a:xfrm>
            <a:off x="12123738" y="-4661768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To add text and pictures, please move the grid elements on the side and </a:t>
            </a:r>
            <a:r>
              <a:rPr lang="en-US" sz="3600" dirty="0">
                <a:solidFill>
                  <a:srgbClr val="FF0000"/>
                </a:solidFill>
              </a:rPr>
              <a:t>then place back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205857" y="-2423216"/>
            <a:ext cx="2024743" cy="2096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/>
          <a:stretch/>
        </p:blipFill>
        <p:spPr>
          <a:xfrm rot="2461843">
            <a:off x="9918529" y="-6578647"/>
            <a:ext cx="15620182" cy="109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4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1" r="41839"/>
          <a:stretch/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 smtClean="0"/>
              <a:t>irure</a:t>
            </a:r>
            <a:r>
              <a:rPr lang="en-GB" dirty="0" smtClean="0">
                <a:solidFill>
                  <a:srgbClr val="18B8A6"/>
                </a:solidFill>
              </a:rPr>
              <a:t>.</a:t>
            </a:r>
            <a:endParaRPr lang="en-GB" dirty="0">
              <a:solidFill>
                <a:srgbClr val="18B8A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"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"/>
          <a:stretch/>
        </p:blipFill>
        <p:spPr>
          <a:xfrm rot="2461843">
            <a:off x="12341378" y="8261042"/>
            <a:ext cx="15620182" cy="10909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"/>
          <a:stretch/>
        </p:blipFill>
        <p:spPr>
          <a:xfrm rot="2461843">
            <a:off x="9918529" y="-6578647"/>
            <a:ext cx="15620182" cy="109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12123738" y="-4661768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To add text and pictures, please move the grid elements on the side and </a:t>
            </a:r>
            <a:r>
              <a:rPr lang="en-US" sz="3600" dirty="0">
                <a:solidFill>
                  <a:srgbClr val="FF0000"/>
                </a:solidFill>
              </a:rPr>
              <a:t>then place back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47576" b="25524"/>
          <a:stretch/>
        </p:blipFill>
        <p:spPr>
          <a:xfrm rot="2703400">
            <a:off x="10001831" y="-4247010"/>
            <a:ext cx="18196671" cy="154974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4205857" y="-2423216"/>
            <a:ext cx="5194930" cy="105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0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69" r="21769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1" r="16921"/>
          <a:stretch>
            <a:fillRect/>
          </a:stretch>
        </p:blipFill>
        <p:spPr/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Content Placeholder 2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Content Placeholder 2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Content Placeholder 27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10794"/>
          <a:stretch/>
        </p:blipFill>
        <p:spPr>
          <a:xfrm rot="9249569">
            <a:off x="11924324" y="-1192841"/>
            <a:ext cx="13731970" cy="16028658"/>
          </a:xfrm>
          <a:prstGeom prst="rect">
            <a:avLst/>
          </a:prstGeom>
        </p:spPr>
      </p:pic>
      <p:sp>
        <p:nvSpPr>
          <p:cNvPr id="31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6923500" y="15496597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To add text and pictures, please move the grid element on the side </a:t>
            </a:r>
            <a:r>
              <a:rPr lang="en-US" sz="3600" dirty="0">
                <a:solidFill>
                  <a:srgbClr val="FF0000"/>
                </a:solidFill>
              </a:rPr>
              <a:t>and then place back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23738" y="15496597"/>
            <a:ext cx="2833233" cy="1223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47576" b="25524"/>
          <a:stretch/>
        </p:blipFill>
        <p:spPr>
          <a:xfrm rot="14610761">
            <a:off x="9736990" y="5657212"/>
            <a:ext cx="15465725" cy="131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0" r="16580"/>
          <a:stretch>
            <a:fillRect/>
          </a:stretch>
        </p:blipFill>
        <p:spPr/>
      </p:pic>
      <p:sp>
        <p:nvSpPr>
          <p:cNvPr id="16" name="Content Placeholder 1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47576" b="25524"/>
          <a:stretch/>
        </p:blipFill>
        <p:spPr>
          <a:xfrm rot="14610761">
            <a:off x="9736990" y="5657212"/>
            <a:ext cx="15465725" cy="13171619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1" y="730236"/>
            <a:ext cx="19822516" cy="13916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8793365" y="-3685130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To add a picture, please move the grid elements on the side and then place back.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15709" y="-1387423"/>
            <a:ext cx="5194930" cy="1051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39" r="11807"/>
          <a:stretch/>
        </p:blipFill>
        <p:spPr/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72253" y="2025491"/>
            <a:ext cx="10337562" cy="2446086"/>
          </a:xfrm>
        </p:spPr>
        <p:txBody>
          <a:bodyPr/>
          <a:lstStyle/>
          <a:p>
            <a:r>
              <a:rPr lang="en-US" dirty="0"/>
              <a:t>Sustainable</a:t>
            </a:r>
            <a:r>
              <a:rPr lang="en-US" dirty="0">
                <a:solidFill>
                  <a:srgbClr val="FFCC02"/>
                </a:solidFill>
              </a:rPr>
              <a:t>.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672253" y="4836694"/>
            <a:ext cx="10337562" cy="7517231"/>
          </a:xfrm>
        </p:spPr>
        <p:txBody>
          <a:bodyPr/>
          <a:lstStyle/>
          <a:p>
            <a:r>
              <a:rPr lang="en-US" dirty="0"/>
              <a:t>Establishing links with other energy systems and markets consistent with the </a:t>
            </a:r>
            <a:r>
              <a:rPr lang="en-US" b="1" dirty="0"/>
              <a:t>renewable energy </a:t>
            </a:r>
            <a:r>
              <a:rPr lang="en-US" dirty="0"/>
              <a:t>revolution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581" y="730236"/>
            <a:ext cx="19822516" cy="13916250"/>
          </a:xfrm>
          <a:prstGeom prst="rect">
            <a:avLst/>
          </a:prstGeom>
        </p:spPr>
      </p:pic>
      <p:sp>
        <p:nvSpPr>
          <p:cNvPr id="7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2" r="32256"/>
          <a:stretch/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3400">
            <a:off x="3899415" y="-1616102"/>
            <a:ext cx="29501091" cy="208559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r>
              <a:rPr lang="en-US" dirty="0" smtClean="0">
                <a:solidFill>
                  <a:srgbClr val="903F98"/>
                </a:solidFill>
              </a:rPr>
              <a:t>.</a:t>
            </a:r>
            <a:endParaRPr lang="en-GB" dirty="0">
              <a:solidFill>
                <a:srgbClr val="903F9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Building digital partnerships with digital economy packages which support a </a:t>
            </a:r>
            <a:r>
              <a:rPr lang="en-US" b="1" dirty="0"/>
              <a:t>free</a:t>
            </a:r>
            <a:r>
              <a:rPr lang="en-US" dirty="0"/>
              <a:t> and </a:t>
            </a:r>
            <a:r>
              <a:rPr lang="en-US" b="1" dirty="0"/>
              <a:t>secure</a:t>
            </a:r>
            <a:r>
              <a:rPr lang="en-US" dirty="0"/>
              <a:t> internet</a:t>
            </a:r>
            <a:endParaRPr lang="en-GB" dirty="0"/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1708">
            <a:off x="13922574" y="-393253"/>
            <a:ext cx="12988474" cy="14334023"/>
          </a:xfrm>
          <a:prstGeom prst="rect">
            <a:avLst/>
          </a:prstGeom>
        </p:spPr>
      </p:pic>
      <p:sp>
        <p:nvSpPr>
          <p:cNvPr id="7" name="Content Placeholder 15"/>
          <p:cNvSpPr txBox="1">
            <a:spLocks/>
          </p:cNvSpPr>
          <p:nvPr/>
        </p:nvSpPr>
        <p:spPr>
          <a:xfrm>
            <a:off x="12123738" y="-4661768"/>
            <a:ext cx="5224774" cy="40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To add text and pictures, please move the grid elements on the side and </a:t>
            </a:r>
            <a:r>
              <a:rPr lang="en-US" sz="3600" dirty="0">
                <a:solidFill>
                  <a:srgbClr val="FF0000"/>
                </a:solidFill>
              </a:rPr>
              <a:t>then place back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205857" y="-2423216"/>
            <a:ext cx="2024743" cy="2096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8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147">
            <a:off x="12267523" y="-2354979"/>
            <a:ext cx="15880140" cy="14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7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6E4CF2EBEB4480D513B1F84EE30D" ma:contentTypeVersion="1" ma:contentTypeDescription="Create a new document." ma:contentTypeScope="" ma:versionID="8ae751978b53dd6c418a051ea2f1a41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fc17e5ac64769f10734d223495594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53D0B4-8915-4284-84F2-AC9B4CCC68AB}"/>
</file>

<file path=customXml/itemProps2.xml><?xml version="1.0" encoding="utf-8"?>
<ds:datastoreItem xmlns:ds="http://schemas.openxmlformats.org/officeDocument/2006/customXml" ds:itemID="{EC257B7F-C80C-42E0-A77E-69B42380B441}"/>
</file>

<file path=customXml/itemProps3.xml><?xml version="1.0" encoding="utf-8"?>
<ds:datastoreItem xmlns:ds="http://schemas.openxmlformats.org/officeDocument/2006/customXml" ds:itemID="{096A1C7D-CC0E-4D63-B1D5-463DB847F4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374</Words>
  <Application>Microsoft Office PowerPoint</Application>
  <PresentationFormat>Custom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Sustainable.</vt:lpstr>
      <vt:lpstr>Connecting.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Connectivity that transforms economies and societies. </vt:lpstr>
      <vt:lpstr>PowerPoint Presentation</vt:lpstr>
      <vt:lpstr>Duis aute irure.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COELHO Catarina (COMM-EXT)</dc:creator>
  <cp:lastModifiedBy>VAGIONAKI Lia (COMM-EXT)</cp:lastModifiedBy>
  <cp:revision>79</cp:revision>
  <dcterms:created xsi:type="dcterms:W3CDTF">2021-11-10T13:16:55Z</dcterms:created>
  <dcterms:modified xsi:type="dcterms:W3CDTF">2022-01-26T13:44:17Z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0x0101001DD36E4CF2EBEB4480D513B1F84EE30D</vt:lpwstr>
  </property>
</Properties>
</file>